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EF0C-4460-4429-893A-4C3A0009BC4D}" type="datetimeFigureOut">
              <a:rPr lang="ru-RU" smtClean="0"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FC7F-1C62-4168-A194-05F9B54671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Сказка о золотом петушке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33" y="0"/>
            <a:ext cx="46191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3"/>
            <a:ext cx="7694374" cy="5157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90487"/>
            <a:ext cx="4705350" cy="6677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95250"/>
            <a:ext cx="475297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лотая рыб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28"/>
            <a:ext cx="45537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409575"/>
            <a:ext cx="8734425" cy="6038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71" y="0"/>
            <a:ext cx="46208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819150"/>
            <a:ext cx="7458075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71437"/>
            <a:ext cx="4714875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76275"/>
            <a:ext cx="8382000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638175"/>
            <a:ext cx="8391525" cy="5581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о золотом петушке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371475"/>
            <a:ext cx="8724900" cy="6115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Сказка о золотом петушке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золотом петушке</dc:title>
  <dc:creator>m.macenko</dc:creator>
  <cp:lastModifiedBy>m.macenko</cp:lastModifiedBy>
  <cp:revision>1</cp:revision>
  <dcterms:created xsi:type="dcterms:W3CDTF">2012-11-30T14:45:10Z</dcterms:created>
  <dcterms:modified xsi:type="dcterms:W3CDTF">2012-11-30T14:51:30Z</dcterms:modified>
</cp:coreProperties>
</file>